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87" autoAdjust="0"/>
  </p:normalViewPr>
  <p:slideViewPr>
    <p:cSldViewPr snapToGrid="0">
      <p:cViewPr varScale="1">
        <p:scale>
          <a:sx n="71" d="100"/>
          <a:sy n="71" d="100"/>
        </p:scale>
        <p:origin x="90" y="8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4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52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7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866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85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8044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858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570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003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99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234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D8B32-52F0-49F6-B98B-D1A736C45E8E}" type="datetimeFigureOut">
              <a:rPr lang="fi-FI" smtClean="0"/>
              <a:t>15.3.2026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1276A8E-759C-4C0D-8E4F-FE108C1EBA33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5785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 descr="Slika prikazuje tri učenke, ki dostopajo do učne platforme">
            <a:extLst>
              <a:ext uri="{FF2B5EF4-FFF2-40B4-BE49-F238E27FC236}">
                <a16:creationId xmlns:a16="http://schemas.microsoft.com/office/drawing/2014/main" id="{30D9F097-AE09-4F29-AD58-585EB8B84134}"/>
              </a:ext>
            </a:extLst>
          </p:cNvPr>
          <p:cNvGrpSpPr/>
          <p:nvPr/>
        </p:nvGrpSpPr>
        <p:grpSpPr>
          <a:xfrm>
            <a:off x="7401733" y="118866"/>
            <a:ext cx="3853706" cy="5499847"/>
            <a:chOff x="7401733" y="118866"/>
            <a:chExt cx="3853706" cy="5499847"/>
          </a:xfrm>
        </p:grpSpPr>
        <p:pic>
          <p:nvPicPr>
            <p:cNvPr id="9" name="Kuva 8">
              <a:extLst>
                <a:ext uri="{FF2B5EF4-FFF2-40B4-BE49-F238E27FC236}">
                  <a16:creationId xmlns:a16="http://schemas.microsoft.com/office/drawing/2014/main" id="{565CBBCE-06B7-4D36-94E2-9DCC373522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67582" y="118866"/>
              <a:ext cx="1387452" cy="1526241"/>
            </a:xfrm>
            <a:prstGeom prst="rect">
              <a:avLst/>
            </a:prstGeom>
          </p:spPr>
        </p:pic>
        <p:pic>
          <p:nvPicPr>
            <p:cNvPr id="14" name="Kuva 13">
              <a:extLst>
                <a:ext uri="{FF2B5EF4-FFF2-40B4-BE49-F238E27FC236}">
                  <a16:creationId xmlns:a16="http://schemas.microsoft.com/office/drawing/2014/main" id="{35442907-2E1D-4173-8693-830AE2D54E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10890" y="808151"/>
              <a:ext cx="874818" cy="559438"/>
            </a:xfrm>
            <a:prstGeom prst="rect">
              <a:avLst/>
            </a:prstGeom>
          </p:spPr>
        </p:pic>
        <p:pic>
          <p:nvPicPr>
            <p:cNvPr id="10" name="Kuva 9">
              <a:extLst>
                <a:ext uri="{FF2B5EF4-FFF2-40B4-BE49-F238E27FC236}">
                  <a16:creationId xmlns:a16="http://schemas.microsoft.com/office/drawing/2014/main" id="{6B51F317-4770-4C47-B5BE-FD227BBD6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67987" y="2105669"/>
              <a:ext cx="1387452" cy="1526241"/>
            </a:xfrm>
            <a:prstGeom prst="rect">
              <a:avLst/>
            </a:prstGeom>
          </p:spPr>
        </p:pic>
        <p:pic>
          <p:nvPicPr>
            <p:cNvPr id="18" name="Kuva 17">
              <a:extLst>
                <a:ext uri="{FF2B5EF4-FFF2-40B4-BE49-F238E27FC236}">
                  <a16:creationId xmlns:a16="http://schemas.microsoft.com/office/drawing/2014/main" id="{675D0E86-694C-45CF-A6F1-AD5EBD2636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64644" y="2703906"/>
              <a:ext cx="874818" cy="559438"/>
            </a:xfrm>
            <a:prstGeom prst="rect">
              <a:avLst/>
            </a:prstGeom>
          </p:spPr>
        </p:pic>
        <p:pic>
          <p:nvPicPr>
            <p:cNvPr id="12" name="Kuva 11">
              <a:extLst>
                <a:ext uri="{FF2B5EF4-FFF2-40B4-BE49-F238E27FC236}">
                  <a16:creationId xmlns:a16="http://schemas.microsoft.com/office/drawing/2014/main" id="{2D66880D-2C47-49C4-9898-A8E1CC50EE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92138" y="4092472"/>
              <a:ext cx="1387452" cy="1526241"/>
            </a:xfrm>
            <a:prstGeom prst="rect">
              <a:avLst/>
            </a:prstGeom>
          </p:spPr>
        </p:pic>
        <p:pic>
          <p:nvPicPr>
            <p:cNvPr id="19" name="Kuva 18">
              <a:extLst>
                <a:ext uri="{FF2B5EF4-FFF2-40B4-BE49-F238E27FC236}">
                  <a16:creationId xmlns:a16="http://schemas.microsoft.com/office/drawing/2014/main" id="{926149E5-6807-409E-BE38-D93139A420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54861" y="4942998"/>
              <a:ext cx="874818" cy="559438"/>
            </a:xfrm>
            <a:prstGeom prst="rect">
              <a:avLst/>
            </a:prstGeom>
          </p:spPr>
        </p:pic>
        <p:sp>
          <p:nvSpPr>
            <p:cNvPr id="26" name="Tekstiruutu 25">
              <a:extLst>
                <a:ext uri="{FF2B5EF4-FFF2-40B4-BE49-F238E27FC236}">
                  <a16:creationId xmlns:a16="http://schemas.microsoft.com/office/drawing/2014/main" id="{3FFED341-7F7A-476A-B663-A344005143C2}"/>
                </a:ext>
              </a:extLst>
            </p:cNvPr>
            <p:cNvSpPr txBox="1"/>
            <p:nvPr/>
          </p:nvSpPr>
          <p:spPr>
            <a:xfrm>
              <a:off x="8341360" y="1828151"/>
              <a:ext cx="23499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2400" dirty="0"/>
                <a:t>Učenci</a:t>
              </a:r>
              <a:endParaRPr lang="fi-FI" sz="2400" dirty="0"/>
            </a:p>
          </p:txBody>
        </p:sp>
        <p:cxnSp>
          <p:nvCxnSpPr>
            <p:cNvPr id="28" name="Suora nuoliyhdysviiva 27">
              <a:extLst>
                <a:ext uri="{FF2B5EF4-FFF2-40B4-BE49-F238E27FC236}">
                  <a16:creationId xmlns:a16="http://schemas.microsoft.com/office/drawing/2014/main" id="{1F3149D0-FD04-4AFF-A295-6ACEAACE43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01733" y="1431736"/>
              <a:ext cx="1761635" cy="593808"/>
            </a:xfrm>
            <a:prstGeom prst="straightConnector1">
              <a:avLst/>
            </a:prstGeom>
            <a:ln w="12700">
              <a:solidFill>
                <a:schemeClr val="tx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uora nuoliyhdysviiva 29">
              <a:extLst>
                <a:ext uri="{FF2B5EF4-FFF2-40B4-BE49-F238E27FC236}">
                  <a16:creationId xmlns:a16="http://schemas.microsoft.com/office/drawing/2014/main" id="{5F215734-24D4-4281-9490-4FE08219389B}"/>
                </a:ext>
              </a:extLst>
            </p:cNvPr>
            <p:cNvCxnSpPr>
              <a:cxnSpLocks/>
            </p:cNvCxnSpPr>
            <p:nvPr/>
          </p:nvCxnSpPr>
          <p:spPr>
            <a:xfrm>
              <a:off x="7451384" y="2479000"/>
              <a:ext cx="1606980" cy="342097"/>
            </a:xfrm>
            <a:prstGeom prst="straightConnector1">
              <a:avLst/>
            </a:prstGeom>
            <a:ln w="12700">
              <a:solidFill>
                <a:schemeClr val="tx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uora nuoliyhdysviiva 30">
              <a:extLst>
                <a:ext uri="{FF2B5EF4-FFF2-40B4-BE49-F238E27FC236}">
                  <a16:creationId xmlns:a16="http://schemas.microsoft.com/office/drawing/2014/main" id="{AB48644A-E433-40DE-990E-B171B0D02A91}"/>
                </a:ext>
              </a:extLst>
            </p:cNvPr>
            <p:cNvCxnSpPr>
              <a:cxnSpLocks/>
            </p:cNvCxnSpPr>
            <p:nvPr/>
          </p:nvCxnSpPr>
          <p:spPr>
            <a:xfrm>
              <a:off x="7439025" y="2886797"/>
              <a:ext cx="1575309" cy="1825971"/>
            </a:xfrm>
            <a:prstGeom prst="straightConnector1">
              <a:avLst/>
            </a:prstGeom>
            <a:ln w="12700">
              <a:solidFill>
                <a:schemeClr val="tx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 descr="Slika prikazuje učno platformo. Učna platforma omogoča učenje na daljavo. Omogoča videoklic, deljenje datotek, klepet, deljenje povezav itd. &#10;Npr. Google Workspace for Education ali Microsoft Teams.">
            <a:extLst>
              <a:ext uri="{FF2B5EF4-FFF2-40B4-BE49-F238E27FC236}">
                <a16:creationId xmlns:a16="http://schemas.microsoft.com/office/drawing/2014/main" id="{3B7D1CB1-C8EA-46C5-97C8-C8B249ADBA4C}"/>
              </a:ext>
            </a:extLst>
          </p:cNvPr>
          <p:cNvGrpSpPr/>
          <p:nvPr/>
        </p:nvGrpSpPr>
        <p:grpSpPr>
          <a:xfrm>
            <a:off x="4847898" y="572080"/>
            <a:ext cx="3404019" cy="4904092"/>
            <a:chOff x="4847898" y="572080"/>
            <a:chExt cx="3404019" cy="4904092"/>
          </a:xfrm>
        </p:grpSpPr>
        <p:pic>
          <p:nvPicPr>
            <p:cNvPr id="5" name="Kuva 4">
              <a:extLst>
                <a:ext uri="{FF2B5EF4-FFF2-40B4-BE49-F238E27FC236}">
                  <a16:creationId xmlns:a16="http://schemas.microsoft.com/office/drawing/2014/main" id="{E0D1878D-1071-4F41-AB04-B4BAEA002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5316" y="1381828"/>
              <a:ext cx="1879788" cy="1881516"/>
            </a:xfrm>
            <a:prstGeom prst="rect">
              <a:avLst/>
            </a:prstGeom>
          </p:spPr>
        </p:pic>
        <p:pic>
          <p:nvPicPr>
            <p:cNvPr id="17" name="Kuva 16">
              <a:extLst>
                <a:ext uri="{FF2B5EF4-FFF2-40B4-BE49-F238E27FC236}">
                  <a16:creationId xmlns:a16="http://schemas.microsoft.com/office/drawing/2014/main" id="{EFF5D6DF-42A4-4F5A-9DB2-03243DE79F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234120" y="572080"/>
              <a:ext cx="914400" cy="914400"/>
            </a:xfrm>
            <a:prstGeom prst="rect">
              <a:avLst/>
            </a:prstGeom>
          </p:spPr>
        </p:pic>
        <p:pic>
          <p:nvPicPr>
            <p:cNvPr id="21" name="Kuva 20">
              <a:extLst>
                <a:ext uri="{FF2B5EF4-FFF2-40B4-BE49-F238E27FC236}">
                  <a16:creationId xmlns:a16="http://schemas.microsoft.com/office/drawing/2014/main" id="{D5D68A9D-8930-4F59-8D86-A5263EFEDB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215022" y="572080"/>
              <a:ext cx="669772" cy="669772"/>
            </a:xfrm>
            <a:prstGeom prst="rect">
              <a:avLst/>
            </a:prstGeom>
          </p:spPr>
        </p:pic>
        <p:pic>
          <p:nvPicPr>
            <p:cNvPr id="23" name="Kuva 22">
              <a:extLst>
                <a:ext uri="{FF2B5EF4-FFF2-40B4-BE49-F238E27FC236}">
                  <a16:creationId xmlns:a16="http://schemas.microsoft.com/office/drawing/2014/main" id="{DED3A65D-1A84-4C8F-AD2F-8321BFBA3F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6935404" y="730716"/>
              <a:ext cx="713914" cy="713914"/>
            </a:xfrm>
            <a:prstGeom prst="rect">
              <a:avLst/>
            </a:prstGeom>
          </p:spPr>
        </p:pic>
        <p:sp>
          <p:nvSpPr>
            <p:cNvPr id="25" name="Tekstiruutu 24">
              <a:extLst>
                <a:ext uri="{FF2B5EF4-FFF2-40B4-BE49-F238E27FC236}">
                  <a16:creationId xmlns:a16="http://schemas.microsoft.com/office/drawing/2014/main" id="{F8387267-DDA6-48D1-9CAF-60A470CADC4B}"/>
                </a:ext>
              </a:extLst>
            </p:cNvPr>
            <p:cNvSpPr txBox="1"/>
            <p:nvPr/>
          </p:nvSpPr>
          <p:spPr>
            <a:xfrm>
              <a:off x="4847898" y="3444847"/>
              <a:ext cx="3404019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/>
                <a:t>Učna platforma omogoča učenje na daljavo</a:t>
              </a:r>
              <a:r>
                <a:rPr lang="fi-FI" dirty="0"/>
                <a:t>. </a:t>
              </a:r>
              <a:r>
                <a:rPr lang="sl-SI" dirty="0"/>
                <a:t>Omogoča </a:t>
              </a:r>
              <a:r>
                <a:rPr lang="sl-SI" dirty="0" err="1"/>
                <a:t>videoklic</a:t>
              </a:r>
              <a:r>
                <a:rPr lang="sl-SI" dirty="0"/>
                <a:t>, deljenje datotek, klepet, deljenje povezav itd</a:t>
              </a:r>
              <a:r>
                <a:rPr lang="fi-FI" dirty="0"/>
                <a:t>. </a:t>
              </a:r>
            </a:p>
            <a:p>
              <a:endParaRPr lang="fi-FI" dirty="0"/>
            </a:p>
            <a:p>
              <a:r>
                <a:rPr lang="sl-SI" dirty="0"/>
                <a:t>Npr. </a:t>
              </a:r>
              <a:r>
                <a:rPr lang="fi-FI" dirty="0"/>
                <a:t>Google Workspace for Education </a:t>
              </a:r>
              <a:r>
                <a:rPr lang="sl-SI" dirty="0"/>
                <a:t>ali </a:t>
              </a:r>
              <a:r>
                <a:rPr lang="fi-FI" dirty="0"/>
                <a:t>Microsoft Teams.</a:t>
              </a:r>
            </a:p>
          </p:txBody>
        </p:sp>
      </p:grpSp>
      <p:grpSp>
        <p:nvGrpSpPr>
          <p:cNvPr id="16" name="Group 15" descr="Slika prikazuje učiteljico, ki dostopa do učne platforme">
            <a:extLst>
              <a:ext uri="{FF2B5EF4-FFF2-40B4-BE49-F238E27FC236}">
                <a16:creationId xmlns:a16="http://schemas.microsoft.com/office/drawing/2014/main" id="{16AE766C-1B4E-4B74-B5ED-FAC40A7437F8}"/>
              </a:ext>
            </a:extLst>
          </p:cNvPr>
          <p:cNvGrpSpPr/>
          <p:nvPr/>
        </p:nvGrpSpPr>
        <p:grpSpPr>
          <a:xfrm>
            <a:off x="389812" y="1636226"/>
            <a:ext cx="4925194" cy="2672171"/>
            <a:chOff x="389812" y="1636226"/>
            <a:chExt cx="4925194" cy="2672171"/>
          </a:xfrm>
        </p:grpSpPr>
        <p:pic>
          <p:nvPicPr>
            <p:cNvPr id="7" name="Kuva 6">
              <a:extLst>
                <a:ext uri="{FF2B5EF4-FFF2-40B4-BE49-F238E27FC236}">
                  <a16:creationId xmlns:a16="http://schemas.microsoft.com/office/drawing/2014/main" id="{01A611B8-634B-433A-BF4F-D44468A541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9812" y="2627515"/>
              <a:ext cx="2628469" cy="1680882"/>
            </a:xfrm>
            <a:prstGeom prst="rect">
              <a:avLst/>
            </a:prstGeom>
          </p:spPr>
        </p:pic>
        <p:pic>
          <p:nvPicPr>
            <p:cNvPr id="15" name="Kuva 14">
              <a:extLst>
                <a:ext uri="{FF2B5EF4-FFF2-40B4-BE49-F238E27FC236}">
                  <a16:creationId xmlns:a16="http://schemas.microsoft.com/office/drawing/2014/main" id="{3000F2D7-716F-462C-92BB-10F245646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76559" y="3145358"/>
              <a:ext cx="1008922" cy="645196"/>
            </a:xfrm>
            <a:prstGeom prst="rect">
              <a:avLst/>
            </a:prstGeom>
          </p:spPr>
        </p:pic>
        <p:sp>
          <p:nvSpPr>
            <p:cNvPr id="24" name="Tekstiruutu 23">
              <a:extLst>
                <a:ext uri="{FF2B5EF4-FFF2-40B4-BE49-F238E27FC236}">
                  <a16:creationId xmlns:a16="http://schemas.microsoft.com/office/drawing/2014/main" id="{3B56BA1B-357A-484F-B84B-4C23360BB1DB}"/>
                </a:ext>
              </a:extLst>
            </p:cNvPr>
            <p:cNvSpPr txBox="1"/>
            <p:nvPr/>
          </p:nvSpPr>
          <p:spPr>
            <a:xfrm>
              <a:off x="668369" y="1636226"/>
              <a:ext cx="23499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2400" dirty="0"/>
                <a:t>Učitelj</a:t>
              </a:r>
              <a:r>
                <a:rPr lang="fi-FI" sz="2400" dirty="0"/>
                <a:t> &amp; </a:t>
              </a:r>
              <a:br>
                <a:rPr lang="fi-FI" sz="2400" dirty="0"/>
              </a:br>
              <a:r>
                <a:rPr lang="sl-SI" sz="2400" dirty="0"/>
                <a:t>ostali odrasli</a:t>
              </a:r>
              <a:endParaRPr lang="fi-FI" sz="2400" dirty="0"/>
            </a:p>
          </p:txBody>
        </p:sp>
        <p:cxnSp>
          <p:nvCxnSpPr>
            <p:cNvPr id="29" name="Suora nuoliyhdysviiva 28">
              <a:extLst>
                <a:ext uri="{FF2B5EF4-FFF2-40B4-BE49-F238E27FC236}">
                  <a16:creationId xmlns:a16="http://schemas.microsoft.com/office/drawing/2014/main" id="{1EB2B7D3-C709-4B74-BFEA-60088238F8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35791" y="2703906"/>
              <a:ext cx="1079215" cy="491445"/>
            </a:xfrm>
            <a:prstGeom prst="straightConnector1">
              <a:avLst/>
            </a:prstGeom>
            <a:ln w="12700">
              <a:solidFill>
                <a:schemeClr val="tx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9EE6450B-4685-4AD3-9E81-D33EEF96631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1273" y="173273"/>
            <a:ext cx="3470961" cy="398807"/>
          </a:xfrm>
        </p:spPr>
        <p:txBody>
          <a:bodyPr>
            <a:normAutofit fontScale="90000"/>
          </a:bodyPr>
          <a:lstStyle/>
          <a:p>
            <a:r>
              <a:rPr lang="sl-SI" dirty="0"/>
              <a:t>Učna Platforma</a:t>
            </a:r>
          </a:p>
        </p:txBody>
      </p:sp>
    </p:spTree>
    <p:extLst>
      <p:ext uri="{BB962C8B-B14F-4D97-AF65-F5344CB8AC3E}">
        <p14:creationId xmlns:p14="http://schemas.microsoft.com/office/powerpoint/2010/main" val="211699181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88F1D19A5B5C5499679EEBA0FED66BE" ma:contentTypeVersion="16" ma:contentTypeDescription="Luo uusi asiakirja." ma:contentTypeScope="" ma:versionID="de25539b5da0f6af003a20b5056af263">
  <xsd:schema xmlns:xsd="http://www.w3.org/2001/XMLSchema" xmlns:xs="http://www.w3.org/2001/XMLSchema" xmlns:p="http://schemas.microsoft.com/office/2006/metadata/properties" xmlns:ns2="22434b5e-1ec9-49ea-8149-d07f3530ee12" xmlns:ns3="174ea8b9-8331-4a73-b622-3ead9dc451a1" targetNamespace="http://schemas.microsoft.com/office/2006/metadata/properties" ma:root="true" ma:fieldsID="04f42c515ae4ae2a4e8de8df97e0292b" ns2:_="" ns3:_="">
    <xsd:import namespace="22434b5e-1ec9-49ea-8149-d07f3530ee12"/>
    <xsd:import namespace="174ea8b9-8331-4a73-b622-3ead9dc451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34b5e-1ec9-49ea-8149-d07f3530ee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42e4ff33-809f-4d5b-a63c-b68b125f64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4ea8b9-8331-4a73-b622-3ead9dc451a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1d6ae58-725e-4ac4-881b-f89370239389}" ma:internalName="TaxCatchAll" ma:showField="CatchAllData" ma:web="174ea8b9-8331-4a73-b622-3ead9dc451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434b5e-1ec9-49ea-8149-d07f3530ee12">
      <Terms xmlns="http://schemas.microsoft.com/office/infopath/2007/PartnerControls"/>
    </lcf76f155ced4ddcb4097134ff3c332f>
    <TaxCatchAll xmlns="174ea8b9-8331-4a73-b622-3ead9dc451a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F38EB2-918D-45C4-AFC8-B63EACA2BA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434b5e-1ec9-49ea-8149-d07f3530ee12"/>
    <ds:schemaRef ds:uri="174ea8b9-8331-4a73-b622-3ead9dc451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F6BB5F-28D4-4CE5-B278-58DB5A430F5C}">
  <ds:schemaRefs>
    <ds:schemaRef ds:uri="http://schemas.microsoft.com/office/infopath/2007/PartnerControls"/>
    <ds:schemaRef ds:uri="http://purl.org/dc/terms/"/>
    <ds:schemaRef ds:uri="174ea8b9-8331-4a73-b622-3ead9dc451a1"/>
    <ds:schemaRef ds:uri="22434b5e-1ec9-49ea-8149-d07f3530ee12"/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F0A77C4-680A-4B2E-A325-69AF480018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239</TotalTime>
  <Words>37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Galleria</vt:lpstr>
      <vt:lpstr>Učna Platforma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Učna platforma</dc:title>
  <dc:creator>Koskela Jussi (Valteri)</dc:creator>
  <cp:lastModifiedBy>Dane</cp:lastModifiedBy>
  <cp:revision>32</cp:revision>
  <dcterms:created xsi:type="dcterms:W3CDTF">2023-03-29T06:18:39Z</dcterms:created>
  <dcterms:modified xsi:type="dcterms:W3CDTF">2026-03-15T21:06:25Z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0x010100588F1D19A5B5C5499679EEBA0FED66BE</vt:lpwstr>
  </property>
</Properties>
</file>